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4BD3-4A5A-47F0-BBA5-6F31FE35D564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D085-5E05-46EA-BBF2-CCC38EC65F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690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4BD3-4A5A-47F0-BBA5-6F31FE35D564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D085-5E05-46EA-BBF2-CCC38EC65F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4612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4BD3-4A5A-47F0-BBA5-6F31FE35D564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D085-5E05-46EA-BBF2-CCC38EC65F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086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4BD3-4A5A-47F0-BBA5-6F31FE35D564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D085-5E05-46EA-BBF2-CCC38EC65F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9851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4BD3-4A5A-47F0-BBA5-6F31FE35D564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D085-5E05-46EA-BBF2-CCC38EC65F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4257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4BD3-4A5A-47F0-BBA5-6F31FE35D564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D085-5E05-46EA-BBF2-CCC38EC65F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947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4BD3-4A5A-47F0-BBA5-6F31FE35D564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D085-5E05-46EA-BBF2-CCC38EC65F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780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4BD3-4A5A-47F0-BBA5-6F31FE35D564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D085-5E05-46EA-BBF2-CCC38EC65F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363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4BD3-4A5A-47F0-BBA5-6F31FE35D564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D085-5E05-46EA-BBF2-CCC38EC65F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850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4BD3-4A5A-47F0-BBA5-6F31FE35D564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D085-5E05-46EA-BBF2-CCC38EC65F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230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4BD3-4A5A-47F0-BBA5-6F31FE35D564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D085-5E05-46EA-BBF2-CCC38EC65F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733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64BD3-4A5A-47F0-BBA5-6F31FE35D564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6D085-5E05-46EA-BBF2-CCC38EC65F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791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932E7B7-C37B-4F9F-927D-A07372DB2A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4366" y="1473388"/>
            <a:ext cx="5185415" cy="358774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1C2DC7D-9540-4A4F-AABF-1D0B7115A15A}"/>
              </a:ext>
            </a:extLst>
          </p:cNvPr>
          <p:cNvSpPr txBox="1"/>
          <p:nvPr/>
        </p:nvSpPr>
        <p:spPr>
          <a:xfrm>
            <a:off x="1303467" y="138424"/>
            <a:ext cx="40238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Scorecard Completion Guide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10D6471-5455-4B84-9430-16C549D40C13}"/>
              </a:ext>
            </a:extLst>
          </p:cNvPr>
          <p:cNvSpPr txBox="1"/>
          <p:nvPr/>
        </p:nvSpPr>
        <p:spPr>
          <a:xfrm>
            <a:off x="8358909" y="2721165"/>
            <a:ext cx="4697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FA06FFD-B2B5-469C-BA71-20764DEFAB3A}"/>
              </a:ext>
            </a:extLst>
          </p:cNvPr>
          <p:cNvSpPr txBox="1"/>
          <p:nvPr/>
        </p:nvSpPr>
        <p:spPr>
          <a:xfrm>
            <a:off x="8355119" y="3167971"/>
            <a:ext cx="4697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NA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801C6ED-2E3A-4C62-A0B6-472503D621BF}"/>
              </a:ext>
            </a:extLst>
          </p:cNvPr>
          <p:cNvSpPr txBox="1"/>
          <p:nvPr/>
        </p:nvSpPr>
        <p:spPr>
          <a:xfrm>
            <a:off x="8358909" y="3620559"/>
            <a:ext cx="46239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GP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B2A2FF5-D5D7-4D82-9F83-8E46CCFEFC5E}"/>
              </a:ext>
            </a:extLst>
          </p:cNvPr>
          <p:cNvSpPr txBox="1"/>
          <p:nvPr/>
        </p:nvSpPr>
        <p:spPr>
          <a:xfrm>
            <a:off x="231810" y="1281915"/>
            <a:ext cx="34225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spcBef>
                <a:spcPts val="300"/>
              </a:spcBef>
              <a:spcAft>
                <a:spcPts val="300"/>
              </a:spcAft>
            </a:pPr>
            <a:r>
              <a:rPr lang="en-GB" sz="105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COMPLETE THE SCORECARD AS FOLLOWS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8B003DC-3A43-4F4F-8942-90E76BCFD382}"/>
              </a:ext>
            </a:extLst>
          </p:cNvPr>
          <p:cNvSpPr/>
          <p:nvPr/>
        </p:nvSpPr>
        <p:spPr>
          <a:xfrm rot="20294969">
            <a:off x="4500135" y="2307947"/>
            <a:ext cx="1112554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135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</a:rPr>
              <a:t>SECTION 1</a:t>
            </a:r>
            <a:endParaRPr lang="en-GB" sz="135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24E52DC-69AB-4D51-A519-943DDF76AE7C}"/>
              </a:ext>
            </a:extLst>
          </p:cNvPr>
          <p:cNvSpPr/>
          <p:nvPr/>
        </p:nvSpPr>
        <p:spPr>
          <a:xfrm>
            <a:off x="4211454" y="3856585"/>
            <a:ext cx="1450440" cy="27699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135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</a:rPr>
              <a:t>SECTION 3</a:t>
            </a:r>
            <a:endParaRPr lang="en-GB" sz="135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F35F5AC5-958B-4FBE-B837-54C9D11646F6}"/>
              </a:ext>
            </a:extLst>
          </p:cNvPr>
          <p:cNvSpPr/>
          <p:nvPr/>
        </p:nvSpPr>
        <p:spPr>
          <a:xfrm rot="20294969">
            <a:off x="7034174" y="2935850"/>
            <a:ext cx="1107895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135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</a:rPr>
              <a:t>SECTION 7</a:t>
            </a:r>
            <a:endParaRPr lang="en-GB" sz="135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16BDD7A8-6339-47BD-B8FE-7BADA3040B66}"/>
              </a:ext>
            </a:extLst>
          </p:cNvPr>
          <p:cNvSpPr/>
          <p:nvPr/>
        </p:nvSpPr>
        <p:spPr>
          <a:xfrm rot="20294969">
            <a:off x="4511764" y="3002466"/>
            <a:ext cx="1107895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135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</a:rPr>
              <a:t>SECTION 2</a:t>
            </a:r>
            <a:endParaRPr lang="en-GB" sz="135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2DA75914-C057-4DFE-8E47-E4FCC20F197B}"/>
              </a:ext>
            </a:extLst>
          </p:cNvPr>
          <p:cNvSpPr/>
          <p:nvPr/>
        </p:nvSpPr>
        <p:spPr>
          <a:xfrm>
            <a:off x="4207994" y="4197440"/>
            <a:ext cx="1450440" cy="27699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135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</a:rPr>
              <a:t>SECTION 4</a:t>
            </a:r>
            <a:endParaRPr lang="en-GB" sz="135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DE2DD98C-D495-4DF5-83C3-FDF03ECDFF93}"/>
              </a:ext>
            </a:extLst>
          </p:cNvPr>
          <p:cNvSpPr/>
          <p:nvPr/>
        </p:nvSpPr>
        <p:spPr>
          <a:xfrm>
            <a:off x="4204533" y="4565466"/>
            <a:ext cx="1450440" cy="27699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135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</a:rPr>
              <a:t>SECTION 5</a:t>
            </a:r>
            <a:endParaRPr lang="en-GB" sz="135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B62FD23D-EC28-4D49-8816-4991AEB550D8}"/>
              </a:ext>
            </a:extLst>
          </p:cNvPr>
          <p:cNvSpPr/>
          <p:nvPr/>
        </p:nvSpPr>
        <p:spPr>
          <a:xfrm>
            <a:off x="4201069" y="4825233"/>
            <a:ext cx="1450440" cy="27699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135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</a:rPr>
              <a:t>SECTION 6</a:t>
            </a:r>
            <a:endParaRPr lang="en-GB" sz="135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1D5868E-EEDB-4D82-9CF8-C4CD74CC234A}"/>
              </a:ext>
            </a:extLst>
          </p:cNvPr>
          <p:cNvSpPr txBox="1"/>
          <p:nvPr/>
        </p:nvSpPr>
        <p:spPr>
          <a:xfrm>
            <a:off x="239697" y="5673938"/>
            <a:ext cx="3546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IMPORTANT:</a:t>
            </a:r>
          </a:p>
          <a:p>
            <a:r>
              <a:rPr lang="en-GB" sz="900" i="1" dirty="0">
                <a:latin typeface="Tahoma" pitchFamily="34" charset="0"/>
                <a:ea typeface="Tahoma" pitchFamily="34" charset="0"/>
                <a:cs typeface="Tahoma" pitchFamily="34" charset="0"/>
              </a:rPr>
              <a:t>Complete a Match Card if you have to re-arrange a match stating the reason why and where possible give a new date for the match to be replayed.  </a:t>
            </a:r>
          </a:p>
          <a:p>
            <a:endParaRPr lang="en-GB" sz="9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900" i="1" dirty="0">
                <a:latin typeface="Tahoma" pitchFamily="34" charset="0"/>
                <a:ea typeface="Tahoma" pitchFamily="34" charset="0"/>
                <a:cs typeface="Tahoma" pitchFamily="34" charset="0"/>
              </a:rPr>
              <a:t>Cards also need to be completed for Conceded Matches.</a:t>
            </a:r>
            <a:endParaRPr lang="en-GB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2F685D74-62A9-4607-80FA-5DEA55799B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228" y="152686"/>
            <a:ext cx="845630" cy="103774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872B152-14BC-4EF9-BD20-4263BD9E329E}"/>
              </a:ext>
            </a:extLst>
          </p:cNvPr>
          <p:cNvSpPr txBox="1"/>
          <p:nvPr/>
        </p:nvSpPr>
        <p:spPr>
          <a:xfrm>
            <a:off x="6113035" y="192267"/>
            <a:ext cx="24056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rgbClr val="00B0F0"/>
                </a:solidFill>
              </a:rPr>
              <a:t>www.heritagenetball.co.uk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3A7AAA11-CAAF-4A33-B358-09C7D3DF7976}"/>
              </a:ext>
            </a:extLst>
          </p:cNvPr>
          <p:cNvSpPr txBox="1"/>
          <p:nvPr/>
        </p:nvSpPr>
        <p:spPr>
          <a:xfrm>
            <a:off x="1298270" y="500683"/>
            <a:ext cx="490478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AT ALL TIMES KEEP YOUR MATCH SECRETARY INFORMED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23E85C63-6D23-416C-AF27-E28FD52D4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45" y="1690540"/>
            <a:ext cx="74539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C297B11-0DCA-4E37-A27C-727DE7ADAEEB}"/>
              </a:ext>
            </a:extLst>
          </p:cNvPr>
          <p:cNvSpPr/>
          <p:nvPr/>
        </p:nvSpPr>
        <p:spPr>
          <a:xfrm>
            <a:off x="6198212" y="4338263"/>
            <a:ext cx="2775053" cy="684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45E00D8-3452-44B1-A61B-11DD2E788B68}"/>
              </a:ext>
            </a:extLst>
          </p:cNvPr>
          <p:cNvSpPr txBox="1"/>
          <p:nvPr/>
        </p:nvSpPr>
        <p:spPr>
          <a:xfrm>
            <a:off x="231810" y="1570472"/>
            <a:ext cx="3256094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GB" sz="1100" dirty="0"/>
              <a:t>Complete Sections 1, 5 and 7.  If any players are either a GP (guest player), New Affiliation (NA) or Playing up (UP) indicate after players name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GB" sz="1100" dirty="0"/>
              <a:t>Print off Scorecard and take to match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GB" sz="1100" dirty="0"/>
              <a:t>Ask your Scorer to print &amp; sign Section 4 (only Prem &amp; 1</a:t>
            </a:r>
            <a:r>
              <a:rPr lang="en-GB" sz="1100" baseline="30000" dirty="0"/>
              <a:t>st</a:t>
            </a:r>
            <a:r>
              <a:rPr lang="en-GB" sz="1100" dirty="0"/>
              <a:t> </a:t>
            </a:r>
            <a:r>
              <a:rPr lang="en-GB" sz="1100" dirty="0" err="1"/>
              <a:t>Div</a:t>
            </a:r>
            <a:r>
              <a:rPr lang="en-GB" sz="1100" dirty="0"/>
              <a:t>)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GB" sz="1100" dirty="0"/>
              <a:t>Pass card to your Umpire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GB" sz="1100" dirty="0"/>
              <a:t>At end of match your Umpire completes Sections 2 &amp; 3 then returns card to you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GB" sz="1100" dirty="0"/>
              <a:t>Sign the card in Section 5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GB" sz="1100" dirty="0"/>
              <a:t>Exchange cards with opposition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GB" sz="1100" dirty="0"/>
              <a:t>Ask your Umpire to complete Section 3 of 2</a:t>
            </a:r>
            <a:r>
              <a:rPr lang="en-GB" sz="1100" baseline="30000" dirty="0"/>
              <a:t>nd</a:t>
            </a:r>
            <a:r>
              <a:rPr lang="en-GB" sz="1100" dirty="0"/>
              <a:t> card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GB" sz="1100" dirty="0"/>
              <a:t>Ask your Scorer to complete Section 4 of 2</a:t>
            </a:r>
            <a:r>
              <a:rPr lang="en-GB" sz="1100" baseline="30000" dirty="0"/>
              <a:t>nd</a:t>
            </a:r>
            <a:r>
              <a:rPr lang="en-GB" sz="1100" dirty="0"/>
              <a:t> card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GB" sz="1100" dirty="0"/>
              <a:t>Captain sign 2</a:t>
            </a:r>
            <a:r>
              <a:rPr lang="en-GB" sz="1100" baseline="30000" dirty="0"/>
              <a:t>nd</a:t>
            </a:r>
            <a:r>
              <a:rPr lang="en-GB" sz="1100" dirty="0"/>
              <a:t> card in Section 5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GB" sz="1100" dirty="0"/>
              <a:t>Check all Sections have been completed then fill in Team Name in Section 6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GB" sz="1100" dirty="0"/>
              <a:t>Scan or photograph scorecard and send to Match Secretary for receipt within 48 Hrs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53AD638-A09A-4B70-92D7-D486CA5EF209}"/>
              </a:ext>
            </a:extLst>
          </p:cNvPr>
          <p:cNvSpPr txBox="1"/>
          <p:nvPr/>
        </p:nvSpPr>
        <p:spPr>
          <a:xfrm>
            <a:off x="5722737" y="4360697"/>
            <a:ext cx="318622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50" dirty="0"/>
              <a:t>GP – Indicates Guest Player</a:t>
            </a:r>
          </a:p>
          <a:p>
            <a:pPr algn="r"/>
            <a:r>
              <a:rPr lang="en-GB" sz="1050" dirty="0"/>
              <a:t>NA – Indicates Newly Affiliated Player</a:t>
            </a:r>
          </a:p>
          <a:p>
            <a:pPr algn="r"/>
            <a:r>
              <a:rPr lang="en-GB" sz="1050" dirty="0"/>
              <a:t>UP – Player Playing UP (for multiteam clubs)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1007A128-FF98-4AE8-8031-8D98A47F5E50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7480570" y="3770600"/>
            <a:ext cx="878339" cy="6517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8DF3F7FD-9D85-42AF-9633-E507615504BD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6910460" y="3318012"/>
            <a:ext cx="1444659" cy="1247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C645CB4F-984E-46F0-8BBC-A32C67F9284F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6499134" y="2871206"/>
            <a:ext cx="1859775" cy="1832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xmlns="" id="{F52EB7F8-FD76-402B-9CEB-9D32A4748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4028563"/>
              </p:ext>
            </p:extLst>
          </p:nvPr>
        </p:nvGraphicFramePr>
        <p:xfrm>
          <a:off x="4584084" y="5193537"/>
          <a:ext cx="3335655" cy="1462151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74040">
                  <a:extLst>
                    <a:ext uri="{9D8B030D-6E8A-4147-A177-3AD203B41FA5}">
                      <a16:colId xmlns:a16="http://schemas.microsoft.com/office/drawing/2014/main" xmlns="" val="2045115613"/>
                    </a:ext>
                  </a:extLst>
                </a:gridCol>
                <a:gridCol w="1067435">
                  <a:extLst>
                    <a:ext uri="{9D8B030D-6E8A-4147-A177-3AD203B41FA5}">
                      <a16:colId xmlns:a16="http://schemas.microsoft.com/office/drawing/2014/main" xmlns="" val="2436177820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xmlns="" val="2055485921"/>
                    </a:ext>
                  </a:extLst>
                </a:gridCol>
              </a:tblGrid>
              <a:tr h="23431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Match Secretaries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7705970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Premier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Juliet Jones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premmatchsec@gmail.com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1891713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r>
                        <a:rPr lang="en-GB" sz="1000" baseline="30000">
                          <a:effectLst/>
                        </a:rPr>
                        <a:t>st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Karen Burton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div1matchsec@gmail.com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1519091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r>
                        <a:rPr lang="en-GB" sz="1000" baseline="30000">
                          <a:effectLst/>
                        </a:rPr>
                        <a:t>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Julie McKeating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div2matchsec@gmail.com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26589450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</a:t>
                      </a:r>
                      <a:r>
                        <a:rPr lang="en-GB" sz="1000" baseline="30000">
                          <a:effectLst/>
                        </a:rPr>
                        <a:t>rd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Nicky Stracey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div3matchsec@gmail.com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2592771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</a:t>
                      </a:r>
                      <a:r>
                        <a:rPr lang="en-GB" sz="1000" baseline="30000">
                          <a:effectLst/>
                        </a:rPr>
                        <a:t>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Anna Roberts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div4matchsec@gmail.com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2343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6341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261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drakes</dc:creator>
  <cp:lastModifiedBy>Lou</cp:lastModifiedBy>
  <cp:revision>23</cp:revision>
  <cp:lastPrinted>2019-07-28T13:08:23Z</cp:lastPrinted>
  <dcterms:created xsi:type="dcterms:W3CDTF">2019-07-28T12:08:14Z</dcterms:created>
  <dcterms:modified xsi:type="dcterms:W3CDTF">2019-08-09T06:01:40Z</dcterms:modified>
</cp:coreProperties>
</file>